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</p:sldIdLst>
  <p:sldSz cx="21599525" cy="30240288"/>
  <p:notesSz cx="6858000" cy="9144000"/>
  <p:embeddedFontLst>
    <p:embeddedFont>
      <p:font typeface="KoPubWorld돋움체 Bold" panose="020B0600000101010101" charset="-127"/>
      <p:bold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함초롬돋움" panose="020B0604000101010101" pitchFamily="50" charset="-127"/>
      <p:regular r:id="rId12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  <p:cmAuthor id="2" name="원창용" initials="원" lastIdx="1" clrIdx="1">
    <p:extLst>
      <p:ext uri="{19B8F6BF-5375-455C-9EA6-DF929625EA0E}">
        <p15:presenceInfo xmlns:p15="http://schemas.microsoft.com/office/powerpoint/2012/main" userId="원창용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 varScale="1">
        <p:scale>
          <a:sx n="25" d="100"/>
          <a:sy n="25" d="100"/>
        </p:scale>
        <p:origin x="3600" y="36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presProps" Target="pres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commentAuthors" Target="commentAuthors.xml"/></Relationships>
</file>

<file path=ppt/media/hdphoto1.wdp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10676" y="-6114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2637222" cy="2122200"/>
                <a:chOff x="-6879657" y="8606760"/>
                <a:chExt cx="12637222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667675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빅데이터캡스톤디자인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스마트</a:t>
                  </a:r>
                  <a:r>
                    <a:rPr lang="en-US" altLang="ko-KR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IoT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콘텐츠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2020-12-07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Box 186">
            <a:extLst>
              <a:ext uri="{FF2B5EF4-FFF2-40B4-BE49-F238E27FC236}">
                <a16:creationId xmlns:a16="http://schemas.microsoft.com/office/drawing/2014/main" id="{6A996D31-BC45-488D-8C75-2E9BB86643D2}"/>
              </a:ext>
            </a:extLst>
          </p:cNvPr>
          <p:cNvSpPr txBox="1"/>
          <p:nvPr/>
        </p:nvSpPr>
        <p:spPr>
          <a:xfrm>
            <a:off x="783771" y="2210919"/>
            <a:ext cx="14821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빅데이터캡스톤디자인</a:t>
            </a:r>
            <a:endParaRPr lang="en-US" altLang="ko-KR" sz="72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889C8656-A3FB-406E-9E69-F582DC924F0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712978D3-50B0-49B1-AA10-CA9FE94808B2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468DA099-30A8-4866-B459-6DB504F5CE5F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2E1D54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179" name="직각 삼각형 178">
                <a:extLst>
                  <a:ext uri="{FF2B5EF4-FFF2-40B4-BE49-F238E27FC236}">
                    <a16:creationId xmlns:a16="http://schemas.microsoft.com/office/drawing/2014/main" id="{F616BA4F-3FBE-4DBD-ABBA-D004EA74EDB9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2E1D54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472871D3-B454-48E8-AD53-6C9130E67223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6F79507A-A0F9-49B1-8423-DE4C276B6202}"/>
              </a:ext>
            </a:extLst>
          </p:cNvPr>
          <p:cNvGrpSpPr/>
          <p:nvPr/>
        </p:nvGrpSpPr>
        <p:grpSpPr>
          <a:xfrm>
            <a:off x="1356160" y="13352359"/>
            <a:ext cx="3153426" cy="750446"/>
            <a:chOff x="2500298" y="285728"/>
            <a:chExt cx="1714512" cy="571504"/>
          </a:xfrm>
          <a:solidFill>
            <a:srgbClr val="002060"/>
          </a:solidFill>
        </p:grpSpPr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2F78FF0B-0AFC-4C61-B444-7915CABFAF1E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solidFill>
              <a:srgbClr val="2E1D54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182" name="직각 삼각형 181">
              <a:extLst>
                <a:ext uri="{FF2B5EF4-FFF2-40B4-BE49-F238E27FC236}">
                  <a16:creationId xmlns:a16="http://schemas.microsoft.com/office/drawing/2014/main" id="{725BE63F-7F38-42DC-9A56-EE27EF0090D9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solidFill>
              <a:srgbClr val="2E1D54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79A158E5-C51F-47A0-866F-9B42A995A623}"/>
              </a:ext>
            </a:extLst>
          </p:cNvPr>
          <p:cNvSpPr/>
          <p:nvPr/>
        </p:nvSpPr>
        <p:spPr>
          <a:xfrm>
            <a:off x="1187431" y="13352359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84" name="그룹 183">
            <a:extLst>
              <a:ext uri="{FF2B5EF4-FFF2-40B4-BE49-F238E27FC236}">
                <a16:creationId xmlns:a16="http://schemas.microsoft.com/office/drawing/2014/main" id="{4221C64F-DE6B-41B4-ADC4-4C0BD0BF9359}"/>
              </a:ext>
            </a:extLst>
          </p:cNvPr>
          <p:cNvGrpSpPr/>
          <p:nvPr/>
        </p:nvGrpSpPr>
        <p:grpSpPr>
          <a:xfrm>
            <a:off x="1168069" y="23028284"/>
            <a:ext cx="5041211" cy="750446"/>
            <a:chOff x="1224642" y="23461188"/>
            <a:chExt cx="5041211" cy="750446"/>
          </a:xfrm>
        </p:grpSpPr>
        <p:sp>
          <p:nvSpPr>
            <p:cNvPr id="185" name="직사각형 43">
              <a:extLst>
                <a:ext uri="{FF2B5EF4-FFF2-40B4-BE49-F238E27FC236}">
                  <a16:creationId xmlns:a16="http://schemas.microsoft.com/office/drawing/2014/main" id="{553C3142-FBB4-484F-A6CD-CD3E3964F4D7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1D54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104B45DF-14C0-4525-82AD-1A6E915AF5CF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2227EE8-2110-466E-B131-5202C497003A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7F8E786-75D9-45BE-8F78-9834D9119841}"/>
              </a:ext>
            </a:extLst>
          </p:cNvPr>
          <p:cNvSpPr/>
          <p:nvPr/>
        </p:nvSpPr>
        <p:spPr>
          <a:xfrm>
            <a:off x="12410913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공피해봐유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B1C2D92-F9A0-4CEE-85FB-62B64276C8AB}"/>
              </a:ext>
            </a:extLst>
          </p:cNvPr>
          <p:cNvSpPr/>
          <p:nvPr/>
        </p:nvSpPr>
        <p:spPr>
          <a:xfrm>
            <a:off x="2442279" y="5865555"/>
            <a:ext cx="3028692" cy="649545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김진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교수님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3751178-521E-455D-9578-742B8D89AD30}"/>
              </a:ext>
            </a:extLst>
          </p:cNvPr>
          <p:cNvSpPr/>
          <p:nvPr/>
        </p:nvSpPr>
        <p:spPr>
          <a:xfrm>
            <a:off x="11984579" y="5832879"/>
            <a:ext cx="8228473" cy="765490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 이정우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마성민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남윤국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원창용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2E7C87-0906-4F70-8C28-75C26613A3FE}"/>
              </a:ext>
            </a:extLst>
          </p:cNvPr>
          <p:cNvSpPr txBox="1"/>
          <p:nvPr/>
        </p:nvSpPr>
        <p:spPr>
          <a:xfrm>
            <a:off x="1168069" y="8375080"/>
            <a:ext cx="19253706" cy="5230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현재 정부는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4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차 산업의 발전에 따라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IT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강국을 넘어 인공지능 기술 및 세계적 경쟁력 확보를 위해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강국을 슬로건으로 선포해 큰 관심을 끌고 있습니다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그렇기에 저희는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가 자신 스스로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학습을 통해 경험을 축적하고 그 경험을 바탕으로 자신이 직접 행동을 수정해가는 프로그램을 만들어 보고 싶다고 생각하였습니다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이를 통해 당장에는 간단한 프로그램일지라도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사회 여러 방면에서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기술들에 적용할 수 있는 기초가 될 수 있다고 봅니다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이를 통해 방대한 데이터를 축적하고 있는 최근 산업에서 데이터를 이용한 의사결정의 순간에 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를 통해 실패 확률을 줄이고 더 올바른 의사결정을 내릴 수 있도록 도울 수 있을 것입니다</a:t>
            </a: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</a:t>
            </a:r>
            <a:endParaRPr lang="ko-KR" altLang="en-US" sz="3150" kern="0" spc="0" dirty="0">
              <a:solidFill>
                <a:srgbClr val="000000"/>
              </a:solidFill>
              <a:effectLst/>
              <a:latin typeface="+mn-ea"/>
              <a:cs typeface="함초롬돋움" panose="020B0604000101010101" pitchFamily="50" charset="-127"/>
            </a:endParaRPr>
          </a:p>
          <a:p>
            <a:endParaRPr lang="ko-KR" altLang="en-US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CEA4E7-92A9-4B61-9B68-C318CD46824A}"/>
              </a:ext>
            </a:extLst>
          </p:cNvPr>
          <p:cNvSpPr txBox="1"/>
          <p:nvPr/>
        </p:nvSpPr>
        <p:spPr>
          <a:xfrm>
            <a:off x="1189326" y="14545397"/>
            <a:ext cx="1924213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● </a:t>
            </a:r>
            <a:r>
              <a:rPr lang="ko-KR" altLang="en-US" sz="3150" spc="300" dirty="0" err="1">
                <a:latin typeface="+mn-ea"/>
                <a:cs typeface="함초롬돋움" panose="020B0604000101010101" pitchFamily="50" charset="-127"/>
              </a:rPr>
              <a:t>파이썬을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 이용한 개발</a:t>
            </a:r>
          </a:p>
          <a:p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가장 쉽고 활용이 편한 </a:t>
            </a:r>
            <a:r>
              <a:rPr lang="ko-KR" altLang="en-US" sz="3150" spc="300" dirty="0" err="1">
                <a:latin typeface="+mn-ea"/>
                <a:cs typeface="함초롬돋움" panose="020B0604000101010101" pitchFamily="50" charset="-127"/>
              </a:rPr>
              <a:t>파이썬을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 기반으로 개발하려고 한다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.</a:t>
            </a:r>
          </a:p>
          <a:p>
            <a:r>
              <a:rPr lang="ko-KR" altLang="en-US" sz="3150" spc="300" dirty="0" err="1">
                <a:latin typeface="+mn-ea"/>
                <a:cs typeface="함초롬돋움" panose="020B0604000101010101" pitchFamily="50" charset="-127"/>
              </a:rPr>
              <a:t>파이썬의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 여러 모듈을 사용하여 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가 스스로 여러 시행착오를 거쳐 데이터를 쌓을 수 있게 하고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그 학습한 데이터를 기반으로 더 나은 결과값을 얻으려 한다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.</a:t>
            </a:r>
          </a:p>
          <a:p>
            <a:endParaRPr lang="en-US" altLang="ko-KR" sz="3150" spc="3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● 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오픈소스를 기반으로 한 개발</a:t>
            </a:r>
          </a:p>
          <a:p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공피하기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인공지능을 이용한 게임을 개발하기 위해 시스템을 오픈 소스 기반으로 개발하는 것을 목표로 한다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. </a:t>
            </a:r>
          </a:p>
          <a:p>
            <a:endParaRPr lang="en-US" altLang="ko-KR" sz="3150" spc="3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● 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학습데이터 보정 알고리즘</a:t>
            </a:r>
          </a:p>
          <a:p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피사체를 피하기 위한 주변 환경 요소를 판별하여 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의 움직임을 최적화 시키고</a:t>
            </a:r>
            <a:r>
              <a:rPr lang="en-US" altLang="ko-KR" sz="3150" spc="300" dirty="0"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데이터학습 알고리즘을 </a:t>
            </a:r>
            <a:r>
              <a:rPr lang="ko-KR" altLang="en-US" sz="3150" spc="300" dirty="0" err="1">
                <a:latin typeface="+mn-ea"/>
                <a:cs typeface="함초롬돋움" panose="020B0604000101010101" pitchFamily="50" charset="-127"/>
              </a:rPr>
              <a:t>수식화하여</a:t>
            </a:r>
            <a:r>
              <a:rPr lang="ko-KR" altLang="en-US" sz="3150" spc="300" dirty="0">
                <a:latin typeface="+mn-ea"/>
                <a:cs typeface="함초롬돋움" panose="020B0604000101010101" pitchFamily="50" charset="-127"/>
              </a:rPr>
              <a:t> 최적화 된 모델을 구현하려고 한다</a:t>
            </a:r>
            <a:r>
              <a:rPr lang="en-US" altLang="ko-KR" spc="300" dirty="0">
                <a:latin typeface="+mn-ea"/>
              </a:rPr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E01B51-AAC7-4F99-915D-82A35043A31B}"/>
              </a:ext>
            </a:extLst>
          </p:cNvPr>
          <p:cNvSpPr txBox="1"/>
          <p:nvPr/>
        </p:nvSpPr>
        <p:spPr>
          <a:xfrm>
            <a:off x="783771" y="23816114"/>
            <a:ext cx="19253706" cy="988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위 프로그램이 완성된다면 요즘 사회에서 큰 관심을 받고 있는 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AI,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빅데이터의 기본적인 틀을 이해할 수 있는 윤활유 역할을 할 것입니다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 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이를 통해 더욱 깊이 있는 빅데이터 연구가 가능해질 것입니다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 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또한 공피하기를 통해 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의 움직임에 로직을 이해하고 나아가 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AI,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빅데이터 기술의 중간 과정을 예측하는 경험적인 능력을 쌓아 올려 프로그램 능력이 향상될 것을 예상합니다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또한 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가 공을 피하는 능력이 향상되는 과정을 통해 실생활에서도 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AI,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빅데이터를 통한 자동화 시스템이나 데이터 훈련 분야에서 활용이 가능할 것으로 생각됩니다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 </a:t>
            </a: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그리고 이러한 과정을 거쳐 불필요한 정보를 사용하지 않고 관련성 있는 데이터들을 모으는 효율을 높여 빅데이터 사업의 효율성을 높일 수 있습니다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n-ea"/>
                <a:cs typeface="함초롬돋움" panose="020B0604000101010101" pitchFamily="50" charset="-127"/>
              </a:rPr>
              <a:t>.</a:t>
            </a:r>
            <a:endParaRPr lang="ko-KR" altLang="en-US" sz="3000" kern="0" spc="0" dirty="0">
              <a:solidFill>
                <a:srgbClr val="000000"/>
              </a:solidFill>
              <a:effectLst/>
              <a:latin typeface="+mn-ea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ko-KR" altLang="en-US" sz="3147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4C6B600A-42E4-4E6F-A801-DF07C15F0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20623837"/>
            <a:ext cx="3155523" cy="2101628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17920C19-4A77-4548-8D81-2D7AEDC03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533" y="20623837"/>
            <a:ext cx="3186217" cy="210162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8439F46-7672-4EAE-8BCC-E02EF6B3E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9173" y="20871765"/>
            <a:ext cx="3372839" cy="170952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6EAEE10-3658-4F82-A1D1-8146583025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36" b="92578" l="10000" r="90000">
                        <a14:foregroundMark x1="47111" y1="9766" x2="52556" y2="7031"/>
                        <a14:foregroundMark x1="52556" y1="7031" x2="55111" y2="9180"/>
                        <a14:foregroundMark x1="51667" y1="92578" x2="51111" y2="925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921" y="21700365"/>
            <a:ext cx="846312" cy="48145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6C90900F-4445-4680-A087-78BF8313C4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36" b="92578" l="10000" r="90000">
                        <a14:foregroundMark x1="47111" y1="9766" x2="52556" y2="7031"/>
                        <a14:foregroundMark x1="52556" y1="7031" x2="55111" y2="9180"/>
                        <a14:foregroundMark x1="51667" y1="92578" x2="51111" y2="925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111" y="21689035"/>
            <a:ext cx="828328" cy="47122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081EB9A1-A4F4-4EEF-92A8-BBFE99633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8102" y="21763270"/>
            <a:ext cx="851259" cy="587638"/>
          </a:xfrm>
          <a:prstGeom prst="rect">
            <a:avLst/>
          </a:prstGeom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35B42668-5C8E-491C-A515-644DBA214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8226" y="20483169"/>
            <a:ext cx="2911915" cy="228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980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289</TotalTime>
  <Words>305</Words>
  <Application>Microsoft Office PowerPoint</Application>
  <PresentationFormat>사용자 지정</PresentationFormat>
  <Paragraphs>25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Calibri</vt:lpstr>
      <vt:lpstr>KoPubWorld돋움체 Bold</vt:lpstr>
      <vt:lpstr>맑은 고딕</vt:lpstr>
      <vt:lpstr>함초롬돋움</vt:lpstr>
      <vt:lpstr>Arial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원창용</cp:lastModifiedBy>
  <cp:revision>26</cp:revision>
  <dcterms:created xsi:type="dcterms:W3CDTF">2020-11-19T05:40:31Z</dcterms:created>
  <dcterms:modified xsi:type="dcterms:W3CDTF">2020-12-07T05:02:58Z</dcterms:modified>
</cp:coreProperties>
</file>

<file path=docProps/thumbnail.jpeg>
</file>